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79" r:id="rId5"/>
    <p:sldId id="258" r:id="rId6"/>
    <p:sldId id="266" r:id="rId7"/>
    <p:sldId id="270" r:id="rId8"/>
    <p:sldId id="273" r:id="rId9"/>
    <p:sldId id="265" r:id="rId10"/>
    <p:sldId id="276" r:id="rId11"/>
    <p:sldId id="277" r:id="rId12"/>
    <p:sldId id="278" r:id="rId13"/>
    <p:sldId id="280" r:id="rId14"/>
    <p:sldId id="281" r:id="rId15"/>
    <p:sldId id="282" r:id="rId16"/>
    <p:sldId id="274" r:id="rId17"/>
    <p:sldId id="268" r:id="rId18"/>
  </p:sldIdLst>
  <p:sldSz cx="10691813" cy="7559675"/>
  <p:notesSz cx="6858000" cy="9144000"/>
  <p:defaultTextStyle>
    <a:defPPr>
      <a:defRPr lang="ru-RU"/>
    </a:defPPr>
    <a:lvl1pPr marL="0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753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505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256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1009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761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513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9265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2017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кевич Александр Иванович" initials="ДА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D2F"/>
    <a:srgbClr val="A3563C"/>
    <a:srgbClr val="0087B4"/>
    <a:srgbClr val="942092"/>
    <a:srgbClr val="A18F66"/>
    <a:srgbClr val="8881A7"/>
    <a:srgbClr val="8B8965"/>
    <a:srgbClr val="5A009D"/>
    <a:srgbClr val="0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1" autoAdjust="0"/>
    <p:restoredTop sz="94680"/>
  </p:normalViewPr>
  <p:slideViewPr>
    <p:cSldViewPr snapToGrid="0">
      <p:cViewPr>
        <p:scale>
          <a:sx n="84" d="100"/>
          <a:sy n="84" d="100"/>
        </p:scale>
        <p:origin x="-1114" y="-1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777755232295945"/>
          <c:y val="2.0761579421171256E-2"/>
          <c:w val="0.69222244767704055"/>
          <c:h val="0.7271872630407941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46752"/>
        <c:axId val="23948288"/>
        <c:axId val="0"/>
      </c:bar3DChart>
      <c:catAx>
        <c:axId val="2394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948288"/>
        <c:crosses val="autoZero"/>
        <c:auto val="1"/>
        <c:lblAlgn val="ctr"/>
        <c:lblOffset val="100"/>
        <c:noMultiLvlLbl val="0"/>
      </c:catAx>
      <c:valAx>
        <c:axId val="2394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946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r">
        <a:defRPr sz="2000" b="1">
          <a:solidFill>
            <a:schemeClr val="tx1">
              <a:lumMod val="95000"/>
              <a:lumOff val="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077946" cy="56919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4B0C-939F-439B-B658-A1D4CF7F53F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E9D6-9569-4EB0-B922-C2E5F8670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6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1pPr>
    <a:lvl2pPr marL="382753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2pPr>
    <a:lvl3pPr marL="765505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3pPr>
    <a:lvl4pPr marL="1148256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4pPr>
    <a:lvl5pPr marL="1531009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5pPr>
    <a:lvl6pPr marL="1913761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6pPr>
    <a:lvl7pPr marL="2296513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7pPr>
    <a:lvl8pPr marL="2679265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8pPr>
    <a:lvl9pPr marL="3062017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202"/>
            <a:ext cx="8018860" cy="1954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86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338858"/>
            <a:ext cx="8018860" cy="1931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86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6095" indent="0" algn="ctr">
              <a:buNone/>
              <a:defRPr sz="1688"/>
            </a:lvl2pPr>
            <a:lvl3pPr marL="772187" indent="0" algn="ctr">
              <a:buNone/>
              <a:defRPr sz="1520"/>
            </a:lvl3pPr>
            <a:lvl4pPr marL="1158281" indent="0" algn="ctr">
              <a:buNone/>
              <a:defRPr sz="1351"/>
            </a:lvl4pPr>
            <a:lvl5pPr marL="1544374" indent="0" algn="ctr">
              <a:buNone/>
              <a:defRPr sz="1351"/>
            </a:lvl5pPr>
            <a:lvl6pPr marL="1930468" indent="0" algn="ctr">
              <a:buNone/>
              <a:defRPr sz="1351"/>
            </a:lvl6pPr>
            <a:lvl7pPr marL="2316561" indent="0" algn="ctr">
              <a:buNone/>
              <a:defRPr sz="1351"/>
            </a:lvl7pPr>
            <a:lvl8pPr marL="2702656" indent="0" algn="ctr">
              <a:buNone/>
              <a:defRPr sz="1351"/>
            </a:lvl8pPr>
            <a:lvl9pPr marL="3088749" indent="0" algn="ctr">
              <a:buNone/>
              <a:defRPr sz="135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3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906465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26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5064" y="7006703"/>
            <a:ext cx="3608487" cy="402483"/>
          </a:xfrm>
          <a:prstGeom prst="rect">
            <a:avLst/>
          </a:prstGeom>
        </p:spPr>
        <p:txBody>
          <a:bodyPr/>
          <a:lstStyle>
            <a:lvl1pPr algn="l">
              <a:defRPr sz="84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ТЕЛЕРАДИОСЕТЬ РОССИИ 2017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51093" y="7006704"/>
            <a:ext cx="2405658" cy="402483"/>
          </a:xfrm>
          <a:prstGeom prst="rect">
            <a:avLst/>
          </a:prstGeom>
        </p:spPr>
        <p:txBody>
          <a:bodyPr/>
          <a:lstStyle>
            <a:lvl1pPr algn="r">
              <a:defRPr sz="84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35064" y="2633643"/>
            <a:ext cx="9221689" cy="410707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6095" indent="0">
              <a:buFontTx/>
              <a:buNone/>
              <a:defRPr/>
            </a:lvl2pPr>
            <a:lvl3pPr marL="772187" indent="0">
              <a:buFontTx/>
              <a:buNone/>
              <a:defRPr/>
            </a:lvl3pPr>
            <a:lvl4pPr marL="1158281" indent="0">
              <a:buFontTx/>
              <a:buNone/>
              <a:defRPr/>
            </a:lvl4pPr>
            <a:lvl5pPr marL="1544374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651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 dt="0"/>
  <p:txStyles>
    <p:titleStyle>
      <a:lvl1pPr algn="l" defTabSz="772187" rtl="0" eaLnBrk="1" latinLnBrk="0" hangingPunct="1">
        <a:lnSpc>
          <a:spcPct val="90000"/>
        </a:lnSpc>
        <a:spcBef>
          <a:spcPct val="0"/>
        </a:spcBef>
        <a:buNone/>
        <a:defRPr sz="3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7" indent="-193047" algn="l" defTabSz="772187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579139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965234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1327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21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3515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9608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5701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81795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6095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2187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8281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4374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30468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6561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702656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8749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kp_krsk@rtrn.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31" y="1831947"/>
            <a:ext cx="7959460" cy="2094020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cs typeface="Arial" panose="020B0604020202020204" pitchFamily="34" charset="0"/>
              </a:rPr>
              <a:t>Цифровое эфирное ТВ</a:t>
            </a:r>
            <a:r>
              <a:rPr lang="ru-RU" sz="4800" smtClean="0">
                <a:cs typeface="Arial" panose="020B0604020202020204" pitchFamily="34" charset="0"/>
              </a:rPr>
              <a:t/>
            </a:r>
            <a:br>
              <a:rPr lang="ru-RU" sz="4800" smtClean="0">
                <a:cs typeface="Arial" panose="020B0604020202020204" pitchFamily="34" charset="0"/>
              </a:rPr>
            </a:br>
            <a:endParaRPr lang="ru-RU" sz="4800" dirty="0"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9861" y="5490032"/>
            <a:ext cx="9046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УНИТАРНОЕ ПРЕДПРИЯТИЕ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ТЕЛЕВИЗИОННАЯ И РАДИОВЕЩАТЕЛЬНАЯ СЕТЬ»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ФИЛИАЛ «КРАСНОЯРСКИЙ КРАЕВОЙ РАДИОТЕЛЕВИЗИОННЫЙ ПЕРЕДАЮЩИЙ ЦЕНТР»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ул. Боткина, 61, г. Красноярск, Россия, 660100 Тел.: +7(391)202-61-72, </a:t>
            </a:r>
            <a:r>
              <a:rPr lang="en-US" altLang="ru-RU" sz="1200" dirty="0">
                <a:solidFill>
                  <a:schemeClr val="bg1"/>
                </a:solidFill>
              </a:rPr>
              <a:t>doukrasnoyarsk@rtrn.ru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72" y="334755"/>
            <a:ext cx="9032285" cy="445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НАСТРОЙКА В РЕЖИМЕ «АВТОПОИСК»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="" xmlns:a16="http://schemas.microsoft.com/office/drawing/2014/main" id="{22CB7ADE-7E83-0D44-AFF7-485CB4E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1" y="1037458"/>
            <a:ext cx="9099308" cy="54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72" y="334755"/>
            <a:ext cx="9032285" cy="445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НАСТРОЙКА В РУЧНОМ РЕЖИМЕ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="" xmlns:a16="http://schemas.microsoft.com/office/drawing/2014/main" id="{22CB7ADE-7E83-0D44-AFF7-485CB4E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1" y="1079244"/>
            <a:ext cx="9099308" cy="55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12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72" y="334755"/>
            <a:ext cx="9032285" cy="4455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РАЗЪЕМОВ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="" xmlns:a16="http://schemas.microsoft.com/office/drawing/2014/main" id="{22CB7ADE-7E83-0D44-AFF7-485CB4E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704"/>
            <a:ext cx="10654104" cy="50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ТЕЛЕРАДИОСЕТЬ РОССИИ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6" y="2904531"/>
            <a:ext cx="3738290" cy="4655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12" y="1489543"/>
            <a:ext cx="3345086" cy="481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08" y="1215297"/>
            <a:ext cx="2898642" cy="51621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729" y="458534"/>
            <a:ext cx="7904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АНТЕНН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ДИПАЗОНУ ПРИНИМАЕМЫХ ЧАСТОТ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7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ТЕЛЕРАДИОСЕТЬ РОССИИ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729" y="458534"/>
            <a:ext cx="7904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АНТЕНН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МЕСТУ УСТАНОВКИ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0" y="1412641"/>
            <a:ext cx="9852212" cy="49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ТЕЛЕРАДИОСЕТЬ РОССИИ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729" y="458534"/>
            <a:ext cx="7904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АНТЕНН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ТИПУ УСИЛЕНИЯ СИГНАЛА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3" y="1428620"/>
            <a:ext cx="9221687" cy="52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16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30" y="356244"/>
            <a:ext cx="8676209" cy="4455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ЦЕНТР КОНСУЛЬТАЦИОННОЙ ПОДДЕРЖКИ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="" xmlns:a16="http://schemas.microsoft.com/office/drawing/2014/main" id="{22CB7ADE-7E83-0D44-AFF7-485CB4E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7024561"/>
              </p:ext>
            </p:extLst>
          </p:nvPr>
        </p:nvGraphicFramePr>
        <p:xfrm>
          <a:off x="854246" y="882851"/>
          <a:ext cx="9077946" cy="56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4246" y="1067013"/>
            <a:ext cx="8248072" cy="506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 ЦКП: +7(391) 202-60-98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ckp_krsk@rtrn.ru</a:t>
            </a:r>
            <a:endParaRPr lang="en-US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 работы: </a:t>
            </a:r>
          </a:p>
          <a:p>
            <a:pPr algn="ctr"/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Пн-Чт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8:00 – 17:00</a:t>
            </a:r>
          </a:p>
          <a:p>
            <a:pPr algn="ctr"/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8:00 – 15:30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Обед: 12:00 – 12:45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СМОТРИЦИФРУ.РФ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8 800 220 20 02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86397F-97B1-5249-A8CF-F7AC96A35CC2}"/>
              </a:ext>
            </a:extLst>
          </p:cNvPr>
          <p:cNvSpPr txBox="1"/>
          <p:nvPr/>
        </p:nvSpPr>
        <p:spPr>
          <a:xfrm>
            <a:off x="2203443" y="3142508"/>
            <a:ext cx="6284929" cy="66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42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AD3E1AE-307E-B841-82CF-22D0DB79F141}"/>
              </a:ext>
            </a:extLst>
          </p:cNvPr>
          <p:cNvSpPr/>
          <p:nvPr/>
        </p:nvSpPr>
        <p:spPr>
          <a:xfrm>
            <a:off x="725185" y="0"/>
            <a:ext cx="9380903" cy="961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62"/>
          </a:p>
        </p:txBody>
      </p:sp>
    </p:spTree>
    <p:extLst>
      <p:ext uri="{BB962C8B-B14F-4D97-AF65-F5344CB8AC3E}">
        <p14:creationId xmlns:p14="http://schemas.microsoft.com/office/powerpoint/2010/main" val="36042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B13D3B-F06B-0944-BEB7-EF1723E8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fld id="{172FD4DB-14A3-49CF-99C3-80731B9A30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B73F25-1B66-E94D-8053-5EFFBFAF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30" y="382748"/>
            <a:ext cx="8718669" cy="445528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СВОДНАЯ ИНФОРМАЦИЯ</a:t>
            </a:r>
            <a:br>
              <a:rPr lang="ru-RU" sz="33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 ОБЪЕКТАМ ТВ И РВ ВЕЩАНИЯ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7CC3DB08-9121-2B4B-8941-5A27C0F8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0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42CF424F-9941-C542-903B-46167BE7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668" y="4301434"/>
            <a:ext cx="3755050" cy="2559463"/>
          </a:xfrm>
          <a:solidFill>
            <a:schemeClr val="bg1">
              <a:alpha val="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РТРС-1</a:t>
            </a:r>
          </a:p>
          <a:p>
            <a:r>
              <a:rPr lang="ru-RU" sz="2200" dirty="0" smtClean="0"/>
              <a:t>Сет</a:t>
            </a:r>
            <a:r>
              <a:rPr lang="ru-RU" sz="2200" dirty="0"/>
              <a:t>ь</a:t>
            </a:r>
            <a:r>
              <a:rPr lang="ru-RU" sz="2200" dirty="0" smtClean="0"/>
              <a:t> </a:t>
            </a:r>
            <a:r>
              <a:rPr lang="ru-RU" sz="2200" dirty="0"/>
              <a:t>цифрового эфирного телевидения в Красноярском крае включает 154 ретранслятора.</a:t>
            </a:r>
          </a:p>
          <a:p>
            <a:r>
              <a:rPr lang="ru-RU" sz="2200" dirty="0"/>
              <a:t>Строительство полностью завершено, все станции транслируют сигнал, с охватом 96,4 % населения. </a:t>
            </a:r>
          </a:p>
          <a:p>
            <a:endParaRPr lang="ru-RU" sz="1600" dirty="0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3ED490C5-89BC-E142-A902-A16C6530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843" y="7128569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42CF424F-9941-C542-903B-46167BE74B75}"/>
              </a:ext>
            </a:extLst>
          </p:cNvPr>
          <p:cNvSpPr txBox="1">
            <a:spLocks/>
          </p:cNvSpPr>
          <p:nvPr/>
        </p:nvSpPr>
        <p:spPr>
          <a:xfrm>
            <a:off x="5611450" y="4258101"/>
            <a:ext cx="4371083" cy="237058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Autofit/>
          </a:bodyPr>
          <a:lstStyle>
            <a:lvl1pPr marL="0" indent="0" algn="l" defTabSz="772187" rtl="0" eaLnBrk="1" latinLnBrk="0" hangingPunct="1">
              <a:lnSpc>
                <a:spcPct val="90000"/>
              </a:lnSpc>
              <a:spcBef>
                <a:spcPts val="844"/>
              </a:spcBef>
              <a:buFontTx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6095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20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187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281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374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351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9608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5701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79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РТРС-2</a:t>
            </a:r>
          </a:p>
          <a:p>
            <a:r>
              <a:rPr lang="ru-RU" sz="2000" dirty="0" smtClean="0"/>
              <a:t>Сеть </a:t>
            </a:r>
            <a:r>
              <a:rPr lang="ru-RU" sz="2000" dirty="0"/>
              <a:t>включает 154 передающие станции. В настоящее время завершено строительство 147 объектов, пять из них сейчас транслируют сигнал мультиплекса «РТРС-2» на 274 </a:t>
            </a:r>
            <a:r>
              <a:rPr lang="ru-RU" sz="2000" dirty="0" err="1"/>
              <a:t>н.п</a:t>
            </a:r>
            <a:r>
              <a:rPr lang="ru-RU" sz="2000" dirty="0"/>
              <a:t>. с общей численностью населения 1 854 тыс. чел.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42CF424F-9941-C542-903B-46167BE74B75}"/>
              </a:ext>
            </a:extLst>
          </p:cNvPr>
          <p:cNvSpPr txBox="1">
            <a:spLocks/>
          </p:cNvSpPr>
          <p:nvPr/>
        </p:nvSpPr>
        <p:spPr>
          <a:xfrm>
            <a:off x="5918206" y="5707471"/>
            <a:ext cx="1608851" cy="4138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l" defTabSz="772187" rtl="0" eaLnBrk="1" latinLnBrk="0" hangingPunct="1">
              <a:lnSpc>
                <a:spcPct val="90000"/>
              </a:lnSpc>
              <a:spcBef>
                <a:spcPts val="844"/>
              </a:spcBef>
              <a:buFontTx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6095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20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187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281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374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351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9608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5701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79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dirty="0" smtClean="0"/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42CF424F-9941-C542-903B-46167BE74B75}"/>
              </a:ext>
            </a:extLst>
          </p:cNvPr>
          <p:cNvSpPr txBox="1">
            <a:spLocks/>
          </p:cNvSpPr>
          <p:nvPr/>
        </p:nvSpPr>
        <p:spPr>
          <a:xfrm>
            <a:off x="1522383" y="5734544"/>
            <a:ext cx="1786470" cy="6774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l" defTabSz="772187" rtl="0" eaLnBrk="1" latinLnBrk="0" hangingPunct="1">
              <a:lnSpc>
                <a:spcPct val="90000"/>
              </a:lnSpc>
              <a:spcBef>
                <a:spcPts val="844"/>
              </a:spcBef>
              <a:buFontTx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6095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20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187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281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374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351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9608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5701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79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5063" y="906465"/>
            <a:ext cx="9091324" cy="33516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Новый этап развития телевидения во всем мире, который приходит на смену аналоговому вещанию.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Для перевода сетей телерадиовещания на цифровые технологии в России проводится федеральная целевая программа «Развитие телерадиовещания в Российской Федерации на 2009-2018 годы». В результате этой программы прием обязательных общедоступных телеканалов без абонентской платы станет возможен во всех населенных пунктах России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Красноярском крае строительством и эксплуатацией цифровой эфирной </a:t>
            </a:r>
            <a:r>
              <a:rPr lang="ru-RU" sz="2000" dirty="0" err="1">
                <a:solidFill>
                  <a:schemeClr val="tx1"/>
                </a:solidFill>
              </a:rPr>
              <a:t>телесети</a:t>
            </a:r>
            <a:r>
              <a:rPr lang="ru-RU" sz="2000" dirty="0">
                <a:solidFill>
                  <a:schemeClr val="tx1"/>
                </a:solidFill>
              </a:rPr>
              <a:t> занимается филиал РТРС «Красноярский КРТПЦ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42CF424F-9941-C542-903B-46167BE74B75}"/>
              </a:ext>
            </a:extLst>
          </p:cNvPr>
          <p:cNvSpPr txBox="1">
            <a:spLocks/>
          </p:cNvSpPr>
          <p:nvPr/>
        </p:nvSpPr>
        <p:spPr>
          <a:xfrm>
            <a:off x="5458047" y="5491066"/>
            <a:ext cx="1999561" cy="61978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l" defTabSz="772187" rtl="0" eaLnBrk="1" latinLnBrk="0" hangingPunct="1">
              <a:lnSpc>
                <a:spcPct val="90000"/>
              </a:lnSpc>
              <a:spcBef>
                <a:spcPts val="844"/>
              </a:spcBef>
              <a:buFontTx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6095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20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187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281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374" indent="0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Tx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351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9608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5701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795" indent="-193047" algn="l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338035" y="285199"/>
            <a:ext cx="824002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ЭФИРНОЕ ТЕЛЕВИДЕНИЕ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528" y="4177553"/>
            <a:ext cx="895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ТЕЛЕРАДИОСЕТЬ РОССИИ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35064" y="1121715"/>
            <a:ext cx="9221687" cy="410707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Российская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телевизионная и радиовещательная сеть совместно с федеральными телеканалами маркирует специальной литерой «А» аналоговый телесигнал.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Литеру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«А» сейчас можно увидеть возле логотипов аналоговых версий следующих телеканалов: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Первый канал», 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Россия-1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», «НТВ»,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«Пятый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канал», «REN-TV», «СТС».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Этот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символ означает, что </a:t>
            </a:r>
            <a:r>
              <a:rPr lang="ru-RU" sz="2800" dirty="0">
                <a:solidFill>
                  <a:srgbClr val="FF0000"/>
                </a:solidFill>
              </a:rPr>
              <a:t>зритель смотрит старый аналоговый сигнал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либо пользуется новым телевизором, не переключенным в режим приема цифрового сигнала. В цифровой версии указанных каналов литера отсутствует.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2" y="5228789"/>
            <a:ext cx="6912149" cy="14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4421" y="376306"/>
            <a:ext cx="855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 ПОНЯТЬ, ЧТО У ВАС АНАЛОГОВОЕ 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4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B13D3B-F06B-0944-BEB7-EF1723E8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fld id="{172FD4DB-14A3-49CF-99C3-80731B9A304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B73F25-1B66-E94D-8053-5EFFBFAF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71" y="336449"/>
            <a:ext cx="8718669" cy="445528"/>
          </a:xfrm>
        </p:spPr>
        <p:txBody>
          <a:bodyPr>
            <a:noAutofit/>
          </a:bodyPr>
          <a:lstStyle/>
          <a:p>
            <a:r>
              <a:rPr lang="ru-RU" sz="3600" kern="0" dirty="0" smtClean="0">
                <a:solidFill>
                  <a:schemeClr val="bg1"/>
                </a:solidFill>
                <a:latin typeface="Times" pitchFamily="18" charset="0"/>
              </a:rPr>
              <a:t>Состав пакетов РТС-1 и РТС-2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7CC3DB08-9121-2B4B-8941-5A27C0F8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9327" y="1346248"/>
            <a:ext cx="923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пакета РТРС-1                    Состав пакета РТРС-2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1" y="4056352"/>
            <a:ext cx="4095750" cy="2647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11" y="4021616"/>
            <a:ext cx="4057650" cy="2628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1405" y="1791380"/>
            <a:ext cx="3557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канал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1», «Матч ТВ»,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НТВ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канал»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К», «Россия 24»,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Карусель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«ОТР», «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 Центр»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96883" y="2066489"/>
            <a:ext cx="2566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СТС, ТНТ,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РенТВ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Пятница 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ТВ3,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МузТВ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9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87244" y="6820887"/>
            <a:ext cx="2405063" cy="427037"/>
          </a:xfrm>
          <a:prstGeom prst="rect">
            <a:avLst/>
          </a:prstGeo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="" xmlns:a16="http://schemas.microsoft.com/office/drawing/2014/main" id="{5B7156FE-7718-B140-A34E-69BFDDF0A6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27795" y="6816252"/>
            <a:ext cx="3608388" cy="427037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13" name="Подзаголовок 11"/>
          <p:cNvSpPr txBox="1">
            <a:spLocks/>
          </p:cNvSpPr>
          <p:nvPr/>
        </p:nvSpPr>
        <p:spPr>
          <a:xfrm>
            <a:off x="1336478" y="254643"/>
            <a:ext cx="7838768" cy="116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772187" rtl="0" eaLnBrk="1" latinLnBrk="0" hangingPunct="1">
              <a:lnSpc>
                <a:spcPct val="90000"/>
              </a:lnSpc>
              <a:spcBef>
                <a:spcPts val="844"/>
              </a:spcBef>
              <a:buFont typeface="Arial" panose="020B0604020202020204" pitchFamily="34" charset="0"/>
              <a:buNone/>
              <a:defRPr sz="2786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6095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187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281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374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30468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6561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2656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8749" indent="0" algn="ctr" defTabSz="772187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B73F25-1B66-E94D-8053-5EFFBFAF0636}"/>
              </a:ext>
            </a:extLst>
          </p:cNvPr>
          <p:cNvSpPr txBox="1">
            <a:spLocks/>
          </p:cNvSpPr>
          <p:nvPr/>
        </p:nvSpPr>
        <p:spPr>
          <a:xfrm>
            <a:off x="405627" y="906624"/>
            <a:ext cx="9700469" cy="44552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86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КАК ПОДКЛЮЧИТЬ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цифровое эфирное ТВ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9" y="1352152"/>
            <a:ext cx="9629775" cy="52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B13D3B-F06B-0944-BEB7-EF1723E8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fld id="{172FD4DB-14A3-49CF-99C3-80731B9A304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B73F25-1B66-E94D-8053-5EFFBFAF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30" y="360709"/>
            <a:ext cx="8718669" cy="445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ПОДКЛЮЧЕНИЕ ЦИФРОВОГО</a:t>
            </a:r>
            <a:r>
              <a:rPr lang="ru-RU" sz="3300" b="1" dirty="0" smtClean="0">
                <a:solidFill>
                  <a:schemeClr val="bg1"/>
                </a:solidFill>
              </a:rPr>
              <a:t/>
            </a:r>
            <a:br>
              <a:rPr lang="ru-RU" sz="3300" b="1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аналогового </a:t>
            </a:r>
            <a:r>
              <a:rPr lang="ru-RU" sz="3600" dirty="0" smtClean="0">
                <a:solidFill>
                  <a:schemeClr val="tx1"/>
                </a:solidFill>
              </a:rPr>
              <a:t>ТВ на одном телевизоре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7CC3DB08-9121-2B4B-8941-5A27C0F8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79" y="1406083"/>
            <a:ext cx="5337520" cy="4234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71" y="1406084"/>
            <a:ext cx="3736008" cy="5347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679" y="5630476"/>
            <a:ext cx="5337520" cy="11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0" y="162962"/>
            <a:ext cx="8812305" cy="6785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ПОДКЛЮЧЕНИЕ СОВРЕМЕННОГО ТЕЛЕВИЗОРА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="" xmlns:a16="http://schemas.microsoft.com/office/drawing/2014/main" id="{5B7156FE-7718-B140-A34E-69BFDDF0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48" y="864102"/>
            <a:ext cx="6104539" cy="2936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50" y="915912"/>
            <a:ext cx="1954776" cy="1949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44" y="3137896"/>
            <a:ext cx="1939182" cy="1939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12" y="5349161"/>
            <a:ext cx="1949314" cy="1964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148" y="4082139"/>
            <a:ext cx="2466477" cy="3173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607" y="4082139"/>
            <a:ext cx="2461080" cy="31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6875" y="6840000"/>
            <a:ext cx="2405658" cy="426930"/>
          </a:xfrm>
        </p:spPr>
        <p:txBody>
          <a:bodyPr/>
          <a:lstStyle/>
          <a:p>
            <a:pPr algn="r"/>
            <a:fld id="{172FD4DB-14A3-49CF-99C3-80731B9A3040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72" y="334755"/>
            <a:ext cx="9032285" cy="445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ПОДКЛЮЧЕНИЕ С ПОМОЩЬЮ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ПРИСТАВКИ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="" xmlns:a16="http://schemas.microsoft.com/office/drawing/2014/main" id="{22CB7ADE-7E83-0D44-AFF7-485CB4E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71" y="6840000"/>
            <a:ext cx="3608487" cy="426930"/>
          </a:xfrm>
        </p:spPr>
        <p:txBody>
          <a:bodyPr lIns="0"/>
          <a:lstStyle/>
          <a:p>
            <a:r>
              <a:rPr lang="ru-RU" dirty="0"/>
              <a:t>ТЕЛЕРАДИОСЕТЬ РОССИИ 201</a:t>
            </a:r>
            <a:r>
              <a:rPr lang="en-US" dirty="0"/>
              <a:t>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1" y="1183967"/>
            <a:ext cx="5036378" cy="2898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097" y="907276"/>
            <a:ext cx="2279194" cy="2913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46" y="3965813"/>
            <a:ext cx="2304235" cy="283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790" y="4005237"/>
            <a:ext cx="2272208" cy="2998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310" y="4005237"/>
            <a:ext cx="2268981" cy="346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729" y="950960"/>
            <a:ext cx="2198242" cy="3595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353" y="4730354"/>
            <a:ext cx="1962180" cy="13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8">
      <a:dk1>
        <a:srgbClr val="000000"/>
      </a:dk1>
      <a:lt1>
        <a:srgbClr val="FFFFFF"/>
      </a:lt1>
      <a:dk2>
        <a:srgbClr val="113F76"/>
      </a:dk2>
      <a:lt2>
        <a:srgbClr val="E7E6E6"/>
      </a:lt2>
      <a:accent1>
        <a:srgbClr val="113F76"/>
      </a:accent1>
      <a:accent2>
        <a:srgbClr val="FF0000"/>
      </a:accent2>
      <a:accent3>
        <a:srgbClr val="CBCBCB"/>
      </a:accent3>
      <a:accent4>
        <a:srgbClr val="E2725B"/>
      </a:accent4>
      <a:accent5>
        <a:srgbClr val="3DA88F"/>
      </a:accent5>
      <a:accent6>
        <a:srgbClr val="FEFFFF"/>
      </a:accent6>
      <a:hlink>
        <a:srgbClr val="870663"/>
      </a:hlink>
      <a:folHlink>
        <a:srgbClr val="15D49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RTRS_4x3" id="{04423664-9A25-5147-A7F0-637823C1D9DE}" vid="{0C931D78-1E2B-C44D-BECD-7BF5CE715E0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1529</TotalTime>
  <Words>428</Words>
  <Application>Microsoft Office PowerPoint</Application>
  <PresentationFormat>Произвольный</PresentationFormat>
  <Paragraphs>86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Цифровое эфирное ТВ </vt:lpstr>
      <vt:lpstr>СВОДНАЯ ИНФОРМАЦИЯ ПО ОБЪЕКТАМ ТВ И РВ ВЕЩАНИЯ       </vt:lpstr>
      <vt:lpstr>Новый этап развития телевидения во всем мире, который приходит на смену аналоговому вещанию.  Для перевода сетей телерадиовещания на цифровые технологии в России проводится федеральная целевая программа «Развитие телерадиовещания в Российской Федерации на 2009-2018 годы». В результате этой программы прием обязательных общедоступных телеканалов без абонентской платы станет возможен во всех населенных пунктах России В Красноярском крае строительством и эксплуатацией цифровой эфирной телесети занимается филиал РТРС «Красноярский КРТПЦ».</vt:lpstr>
      <vt:lpstr>Презентация PowerPoint</vt:lpstr>
      <vt:lpstr>Состав пакетов РТС-1 и РТС-2</vt:lpstr>
      <vt:lpstr>Презентация PowerPoint</vt:lpstr>
      <vt:lpstr>ПОДКЛЮЧЕНИЕ ЦИФРОВОГО и аналогового ТВ на одном телевизоре</vt:lpstr>
      <vt:lpstr>ПОДКЛЮЧЕНИЕ СОВРЕМЕННОГО ТЕЛЕВИЗОРА</vt:lpstr>
      <vt:lpstr>ПОДКЛЮЧЕНИЕ С ПОМОЩЬЮ  ЦИФРОВОЙ ПРИСТАВКИ </vt:lpstr>
      <vt:lpstr>НАСТРОЙКА В РЕЖИМЕ «АВТОПОИСК» </vt:lpstr>
      <vt:lpstr>НАСТРОЙКА В РУЧНОМ РЕЖИМЕ </vt:lpstr>
      <vt:lpstr>ТИПЫ РАЗЪЕМОВ </vt:lpstr>
      <vt:lpstr>Презентация PowerPoint</vt:lpstr>
      <vt:lpstr>Презентация PowerPoint</vt:lpstr>
      <vt:lpstr>Презентация PowerPoint</vt:lpstr>
      <vt:lpstr>ЦЕНТР КОНСУЛЬТАЦИОННОЙ ПОДДЕРЖКИ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 ЗАГЛАВНЫМИ БУКВАМИ</dc:title>
  <dc:creator>Пользователь Microsoft Office</dc:creator>
  <cp:lastModifiedBy>mig</cp:lastModifiedBy>
  <cp:revision>109</cp:revision>
  <dcterms:created xsi:type="dcterms:W3CDTF">2018-07-11T10:55:26Z</dcterms:created>
  <dcterms:modified xsi:type="dcterms:W3CDTF">2018-10-19T07:08:15Z</dcterms:modified>
</cp:coreProperties>
</file>