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1" r:id="rId6"/>
    <p:sldId id="266" r:id="rId7"/>
    <p:sldId id="260" r:id="rId8"/>
    <p:sldId id="264" r:id="rId9"/>
    <p:sldId id="262" r:id="rId10"/>
    <p:sldId id="267" r:id="rId11"/>
    <p:sldId id="263" r:id="rId12"/>
    <p:sldId id="268" r:id="rId13"/>
    <p:sldId id="269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923848169875481E-2"/>
          <c:y val="0.22217639398091571"/>
          <c:w val="0.51977319004627898"/>
          <c:h val="0.704581435396067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Ресурсное обеспечение проекта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Средства Федерального бюджета (2 859 724,54 руб.)</c:v>
                </c:pt>
                <c:pt idx="1">
                  <c:v>Средства Краевого бюджета (1 987 312,13 руб.)</c:v>
                </c:pt>
                <c:pt idx="2">
                  <c:v>Средства Городского бюджета (212963,33 руб.)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2859724.54</c:v>
                </c:pt>
                <c:pt idx="1">
                  <c:v>1987312.13</c:v>
                </c:pt>
                <c:pt idx="2">
                  <c:v>212963.33000000002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lang="ru-RU" sz="2100" b="1" kern="120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lang="ru-RU" sz="2100" b="1" kern="120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lang="ru-RU" sz="2100" b="1" kern="120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7274282821034461"/>
          <c:y val="0.26816927748768654"/>
          <c:w val="0.41331143078820021"/>
          <c:h val="0.6898346171413053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5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32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0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43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7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27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69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4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2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4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2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b-6735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39"/>
            <a:ext cx="941804" cy="15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edinaya_rossiya-600x7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38"/>
            <a:ext cx="1285044" cy="156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980" y="188639"/>
            <a:ext cx="5899106" cy="1566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Шарыпово, Красноярский край</a:t>
            </a:r>
          </a:p>
          <a:p>
            <a:pPr algn="r"/>
            <a:r>
              <a:rPr lang="ru-RU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 </a:t>
            </a:r>
            <a:r>
              <a:rPr lang="ru-RU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47 000 человек</a:t>
            </a:r>
          </a:p>
          <a:p>
            <a:pPr algn="r"/>
            <a:r>
              <a:rPr lang="ru-RU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Численность </a:t>
            </a:r>
            <a:r>
              <a:rPr lang="ru-RU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населения, </a:t>
            </a:r>
            <a:r>
              <a:rPr lang="ru-RU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систематически занимающегося физкультурой и </a:t>
            </a:r>
            <a:r>
              <a:rPr lang="ru-RU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спортом –  15 800 человек</a:t>
            </a:r>
          </a:p>
          <a:p>
            <a:pPr algn="r"/>
            <a:r>
              <a:rPr lang="ru-RU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благоустроенной территории 2 884  кв. м</a:t>
            </a:r>
          </a:p>
          <a:p>
            <a:pPr algn="r"/>
            <a:r>
              <a:rPr lang="ru-RU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финансирования 5 060 000 рублей</a:t>
            </a:r>
            <a:endParaRPr lang="ru-RU" sz="1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852936"/>
            <a:ext cx="9144000" cy="2014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УСТРОЙСТВО ВОРКАУТ-ПЛОЩАДКИ В СТРИТ-ПАРКЕ ЧЕТВЕРТОГО МИКРОРАЙОНА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ШАРЫПОВО</a:t>
            </a:r>
            <a:endParaRPr lang="ru-RU" sz="3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6165304"/>
            <a:ext cx="345638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Шарыпово, 2017</a:t>
            </a:r>
          </a:p>
        </p:txBody>
      </p:sp>
    </p:spTree>
    <p:extLst>
      <p:ext uri="{BB962C8B-B14F-4D97-AF65-F5344CB8AC3E}">
        <p14:creationId xmlns:p14="http://schemas.microsoft.com/office/powerpoint/2010/main" val="134035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user\Desktop\Воркаут площадка\строительство окт 2017\DSC_1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9988"/>
            <a:ext cx="3816424" cy="2355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РАБОТ ПО БЛАГОУСТРОЙСТВУ</a:t>
            </a:r>
            <a:endParaRPr lang="ru-RU" dirty="0"/>
          </a:p>
        </p:txBody>
      </p:sp>
      <p:pic>
        <p:nvPicPr>
          <p:cNvPr id="7170" name="Picture 2" descr="C:\Users\user\Desktop\Воркаут площадка\строительство окт 2017\DSC_1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960440" cy="2248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Воркаут площадка\строительство окт 2017\DSC_1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633163"/>
            <a:ext cx="3650232" cy="2171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Воркаут площадка\строительство окт 2017\DSC_16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89401"/>
            <a:ext cx="3679196" cy="2125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Воркаут площадка\строительство окт 2017\DSC_17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12587"/>
            <a:ext cx="3888432" cy="241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26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УЖЕ БЛАГОУСТРОЕНО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95536" y="1556792"/>
            <a:ext cx="8424936" cy="4968552"/>
            <a:chOff x="395536" y="1556792"/>
            <a:chExt cx="8424936" cy="4968552"/>
          </a:xfrm>
        </p:grpSpPr>
        <p:pic>
          <p:nvPicPr>
            <p:cNvPr id="8194" name="Picture 2" descr="C:\Users\user\Desktop\Воркаут площадка\площадка СУЭК\рашевскому\DSC_160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556792"/>
              <a:ext cx="3960440" cy="24354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 descr="C:\Users\user\Desktop\Воркаут площадка\площадка СУЭК\рашевскому\DSC_16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149080"/>
              <a:ext cx="3960440" cy="2376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C:\Users\user\Desktop\Воркаут площадка\площадка СУЭК\DSC_162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149080"/>
              <a:ext cx="4104456" cy="2376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:\Users\user\Desktop\Воркаут площадка\площадка СУЭК\DSC_162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397" y="1556792"/>
              <a:ext cx="4104456" cy="24354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6270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3528" y="476672"/>
            <a:ext cx="8496943" cy="6120680"/>
            <a:chOff x="323528" y="476672"/>
            <a:chExt cx="8496943" cy="6120680"/>
          </a:xfrm>
        </p:grpSpPr>
        <p:pic>
          <p:nvPicPr>
            <p:cNvPr id="2050" name="Picture 2" descr="C:\Users\user\Desktop\СТРИТПАРК\Воркаут площадка\ФОТО\IMG_252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76672"/>
              <a:ext cx="4176464" cy="30963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user\Desktop\СТРИТПАРК\Воркаут площадка\ФОТО\IMG_252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92696"/>
              <a:ext cx="4176463" cy="30803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user\Desktop\СТРИТПАРК\Воркаут площадка\ФОТО\IMG_25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573016"/>
              <a:ext cx="4176464" cy="30243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user\Desktop\СТРИТПАРК\Воркаут площадка\ФОТО\IMG_252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7" y="3573016"/>
              <a:ext cx="4176463" cy="30243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956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естиваль- Выходи гулят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1" y="836712"/>
            <a:ext cx="864867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79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edinaya_rossiya-600x76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2599"/>
            <a:ext cx="1285044" cy="156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b-6735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39"/>
            <a:ext cx="941804" cy="156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2" y="2708920"/>
            <a:ext cx="6835020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 – это здоровье,</a:t>
            </a:r>
            <a:br>
              <a:rPr lang="ru-RU" sz="4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 – это успех,</a:t>
            </a:r>
            <a:br>
              <a:rPr lang="ru-RU" sz="4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 – это прикольно,</a:t>
            </a:r>
            <a:br>
              <a:rPr lang="ru-RU" sz="4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 – это для всех!</a:t>
            </a:r>
          </a:p>
        </p:txBody>
      </p:sp>
    </p:spTree>
    <p:extLst>
      <p:ext uri="{BB962C8B-B14F-4D97-AF65-F5344CB8AC3E}">
        <p14:creationId xmlns:p14="http://schemas.microsoft.com/office/powerpoint/2010/main" val="752959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ОБОСНОВАНИЕ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552" y="1484784"/>
            <a:ext cx="475252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Физическое и психическое здоровье населения </a:t>
            </a:r>
            <a:r>
              <a:rPr lang="ru-RU" sz="23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</a:t>
            </a:r>
            <a:r>
              <a:rPr lang="ru-RU" sz="23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важным фактором существования крепкого и перспективного общества. Для его достижения необходимо прививать ценности здорового образа жизни лицам всех возрастов и социальных положений. В свою очередь, мотивация граждан к занятию физкультурой требует двух составляющих: доступной и эргономичной технической базы и популярной идеи занятия спортом.</a:t>
            </a:r>
          </a:p>
        </p:txBody>
      </p:sp>
      <p:pic>
        <p:nvPicPr>
          <p:cNvPr id="3074" name="Picture 2" descr="C:\Users\user\Desktop\1412170954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62" y="1628800"/>
            <a:ext cx="383462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0ccd5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62" y="4149080"/>
            <a:ext cx="3834626" cy="2349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1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user\Desktop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2" y="1124744"/>
            <a:ext cx="4680521" cy="26642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260650"/>
            <a:ext cx="3816424" cy="633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2550" algn="l"/>
              </a:tabLst>
            </a:pPr>
            <a:r>
              <a:rPr lang="ru-RU" b="1" u="sng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проекта: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AutoNum type="arabicParenR"/>
              <a:tabLst>
                <a:tab pos="82550" algn="l"/>
              </a:tabLst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Пропаганда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ЗОЖ </a:t>
            </a: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населения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endParaRPr lang="ru-RU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82550" algn="l"/>
              </a:tabLst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Профилактика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негативных социальных явлений (преступности, наркомании, агрессии, отчужденности) и заболеваний (связанных с гиподинамией); </a:t>
            </a:r>
            <a:endParaRPr lang="ru-RU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82550" algn="l"/>
              </a:tabLst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Сплочение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вокруг ценностей позитивного и активного общения. </a:t>
            </a:r>
            <a:endParaRPr lang="ru-RU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82550" algn="l"/>
              </a:tabLst>
            </a:pPr>
            <a:r>
              <a:rPr lang="ru-RU" b="1" u="sng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b="1" u="sng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проекта: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AutoNum type="arabicParenR"/>
              <a:tabLst>
                <a:tab pos="82550" algn="l"/>
              </a:tabLst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Создание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шаговой доступности для регулярных занятий населения физической культурой и спортом (а точнее – уличной гимнастикой); </a:t>
            </a:r>
            <a:endParaRPr lang="ru-RU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82550" algn="l"/>
              </a:tabLst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Формирование благоприятного вектора уличного досуга среди молодежи; </a:t>
            </a:r>
            <a:endParaRPr lang="ru-RU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82550" algn="l"/>
              </a:tabLst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Создание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материальной базы для проведения </a:t>
            </a: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соревнований и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</a:t>
            </a: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зарядок.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042" y="260650"/>
            <a:ext cx="4680521" cy="86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ГЕНПЛАН ПРОЕКТА</a:t>
            </a:r>
            <a:endParaRPr lang="ru-RU" sz="3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user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3" y="3933056"/>
            <a:ext cx="4681900" cy="26642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1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0751" y="1556792"/>
            <a:ext cx="5472608" cy="51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Workout (ˈwəːkaʊt) — рус. Тренировка) — это любительский вид спорта, часть физической культуры. Включает в себя выполнение различных упражнений на уличных спортплощадках, а именно на турниках, брусьях, шведских стенках, рукоходах и прочих конструкциях, или вообще без их использования (на земле).</a:t>
            </a:r>
            <a:endParaRPr lang="ru-RU" sz="20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чем польза и преимущества </a:t>
            </a:r>
            <a:r>
              <a:rPr lang="ru-RU" sz="2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воркаута</a:t>
            </a:r>
            <a:r>
              <a:rPr lang="ru-RU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не только доступность для практически любого человека. Он имеет и ряд других преимуществ и полезных свойств. Уличные спортсмены, как еще себя называют поклонники </a:t>
            </a:r>
            <a:r>
              <a:rPr lang="ru-RU" sz="20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воркаута</a:t>
            </a:r>
            <a:r>
              <a:rPr lang="ru-RU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приобретают высоких физических показателей и рельефные фигуры (особенно торс) без такой нагрузки на сердце, какую можно по неопытности получать при силовых тренировках с отягощениями.  Кроме этого большинство людей при занятиях приобщаются к активному здоровому образу жизни.</a:t>
            </a:r>
            <a:endParaRPr lang="ru-RU" sz="20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user\Desktop\vorka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312368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1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 ПРОЕКТА</a:t>
            </a:r>
            <a:endParaRPr lang="ru-RU" dirty="0"/>
          </a:p>
        </p:txBody>
      </p:sp>
      <p:pic>
        <p:nvPicPr>
          <p:cNvPr id="5123" name="Picture 3" descr="C:\Users\user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36904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64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user\Desktop\Рисунок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2" y="332657"/>
            <a:ext cx="8726488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1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504" y="188640"/>
            <a:ext cx="8784976" cy="6480720"/>
            <a:chOff x="107504" y="188640"/>
            <a:chExt cx="8784976" cy="6480720"/>
          </a:xfrm>
        </p:grpSpPr>
        <p:graphicFrame>
          <p:nvGraphicFramePr>
            <p:cNvPr id="4" name="Диаграмма 3"/>
            <p:cNvGraphicFramePr/>
            <p:nvPr>
              <p:extLst>
                <p:ext uri="{D42A27DB-BD31-4B8C-83A1-F6EECF244321}">
                  <p14:modId xmlns:p14="http://schemas.microsoft.com/office/powerpoint/2010/main" val="3017027550"/>
                </p:ext>
              </p:extLst>
            </p:nvPr>
          </p:nvGraphicFramePr>
          <p:xfrm>
            <a:off x="107504" y="188640"/>
            <a:ext cx="8784976" cy="6480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Прямоугольник 5"/>
            <p:cNvSpPr/>
            <p:nvPr/>
          </p:nvSpPr>
          <p:spPr>
            <a:xfrm>
              <a:off x="395536" y="332656"/>
              <a:ext cx="8208912" cy="864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4BACC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  <a:cs typeface="+mj-cs"/>
                </a:rPr>
                <a:t>РЕСУРСНОЕ ОБЕСПЕЧЕНИЕ ПРОЕКТА</a:t>
              </a:r>
              <a:endParaRPr lang="ru-RU" sz="4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11560" y="3717032"/>
              <a:ext cx="64807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39,3</a:t>
              </a:r>
              <a:endPara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95736" y="1772816"/>
              <a:ext cx="64807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4,2</a:t>
              </a:r>
              <a:endPara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175956" y="4077072"/>
              <a:ext cx="64807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56,5</a:t>
              </a:r>
              <a:endPara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020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НОРМАТИВНО-ПРАВОВАЯ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/>
          </a:bodyPr>
          <a:lstStyle/>
          <a:p>
            <a:r>
              <a:rPr lang="ru-RU" sz="23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Администрации города Шарыпово от 28.02.2017 №42 «О подготовке муниципальной программы формирования современной городской среды»;</a:t>
            </a:r>
          </a:p>
          <a:p>
            <a:r>
              <a:rPr lang="ru-RU" sz="23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Распоряжение Администрации г. Шарыпово от 01.03.2017 г. №199 (в редакции от 30.03.2017г. №403)«Об утверждении состава общественной комиссии по развитию городской среды»;</a:t>
            </a:r>
          </a:p>
          <a:p>
            <a:r>
              <a:rPr lang="ru-RU" sz="23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Администрации города Шарыпово №70 от 20.04.2017 «О внесении изменений в постановление от 04.10.2013 № 242 «Об утверждении муниципальной программы «Реформирование и модернизация жилищно-коммунального хозяйства и повышение энергетической эффективности муниципального образования «город Шарыпово Красноярского края»» (в редакции от 12.10.2016 №185, от 11.11.2016 №214, от 02.02.2017 №27, от 01.03.2017 №43)»</a:t>
            </a:r>
          </a:p>
          <a:p>
            <a:endParaRPr lang="ru-RU" sz="23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74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СОСТОЯНИЕ ТЕРРИТОРИИ ДО БЛАГОУСТРОЙСТВА</a:t>
            </a:r>
            <a:endParaRPr lang="ru-RU" dirty="0"/>
          </a:p>
        </p:txBody>
      </p:sp>
      <p:pic>
        <p:nvPicPr>
          <p:cNvPr id="6146" name="Picture 2" descr="C:\Users\user\Desktop\Воркаут площадка\было\DSC_1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64710"/>
            <a:ext cx="4080810" cy="3512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Воркаут площадка\было\DSC_1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64710"/>
            <a:ext cx="4104456" cy="3512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900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466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ОБОСНОВАНИЕ ПРОЕКТА</vt:lpstr>
      <vt:lpstr>Презентация PowerPoint</vt:lpstr>
      <vt:lpstr>АКТУАЛЬНОСТЬ ПРОЕКТА</vt:lpstr>
      <vt:lpstr>ДИЗАЙН ПРОЕКТА</vt:lpstr>
      <vt:lpstr>Презентация PowerPoint</vt:lpstr>
      <vt:lpstr>Презентация PowerPoint</vt:lpstr>
      <vt:lpstr>НОРМАТИВНО-ПРАВОВАЯ БАЗА</vt:lpstr>
      <vt:lpstr>СОСТОЯНИЕ ТЕРРИТОРИИ ДО БЛАГОУСТРОЙСТВА</vt:lpstr>
      <vt:lpstr>ВЫПОЛНЕНИЕ РАБОТ ПО БЛАГОУСТРОЙСТВУ</vt:lpstr>
      <vt:lpstr>ЧТО УЖЕ БЛАГОУСТРОЕНО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2017-11-21T04:07:41Z</dcterms:created>
  <dcterms:modified xsi:type="dcterms:W3CDTF">2017-12-25T02:10:30Z</dcterms:modified>
</cp:coreProperties>
</file>